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</p:sldMasterIdLst>
  <p:notesMasterIdLst>
    <p:notesMasterId r:id="rId6"/>
  </p:notesMasterIdLst>
  <p:sldIdLst>
    <p:sldId id="256" r:id="rId5"/>
  </p:sldIdLst>
  <p:sldSz cx="22631400" cy="320421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1pPr>
    <a:lvl2pPr marL="322263" indent="134938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2pPr>
    <a:lvl3pPr marL="646113" indent="268288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3pPr>
    <a:lvl4pPr marL="968375" indent="403225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4pPr>
    <a:lvl5pPr marL="1292225" indent="536575" algn="l" rtl="0" eaLnBrk="0" fontAlgn="base" hangingPunct="0">
      <a:spcBef>
        <a:spcPct val="0"/>
      </a:spcBef>
      <a:spcAft>
        <a:spcPct val="0"/>
      </a:spcAft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340E7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92">
          <p15:clr>
            <a:srgbClr val="A4A3A4"/>
          </p15:clr>
        </p15:guide>
        <p15:guide id="2" pos="7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A98"/>
    <a:srgbClr val="07020E"/>
    <a:srgbClr val="00559B"/>
    <a:srgbClr val="9CC8ED"/>
    <a:srgbClr val="003366"/>
    <a:srgbClr val="003399"/>
    <a:srgbClr val="0000CC"/>
    <a:srgbClr val="EB3D00"/>
    <a:srgbClr val="340E71"/>
    <a:srgbClr val="DDD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A14FD-A4BA-4446-8243-703AFEA811CA}" v="9" dt="2023-11-26T13:25:18.8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01" autoAdjust="0"/>
  </p:normalViewPr>
  <p:slideViewPr>
    <p:cSldViewPr snapToObjects="1">
      <p:cViewPr varScale="1">
        <p:scale>
          <a:sx n="25" d="100"/>
          <a:sy n="25" d="100"/>
        </p:scale>
        <p:origin x="4160" y="192"/>
      </p:cViewPr>
      <p:guideLst>
        <p:guide orient="horz" pos="10092"/>
        <p:guide pos="7128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17" cy="496253"/>
          </a:xfrm>
          <a:prstGeom prst="rect">
            <a:avLst/>
          </a:prstGeom>
        </p:spPr>
        <p:txBody>
          <a:bodyPr vert="horz" lIns="30129" tIns="15065" rIns="30129" bIns="15065" rtlCol="0"/>
          <a:lstStyle>
            <a:lvl1pPr algn="l" eaLnBrk="1" hangingPunct="1">
              <a:spcBef>
                <a:spcPct val="50000"/>
              </a:spcBef>
              <a:defRPr sz="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11" y="0"/>
            <a:ext cx="2945917" cy="496253"/>
          </a:xfrm>
          <a:prstGeom prst="rect">
            <a:avLst/>
          </a:prstGeom>
        </p:spPr>
        <p:txBody>
          <a:bodyPr vert="horz" lIns="30129" tIns="15065" rIns="30129" bIns="15065" rtlCol="0"/>
          <a:lstStyle>
            <a:lvl1pPr algn="r" eaLnBrk="1" hangingPunct="1">
              <a:spcBef>
                <a:spcPct val="50000"/>
              </a:spcBef>
              <a:defRPr sz="400">
                <a:latin typeface="Arial" charset="0"/>
              </a:defRPr>
            </a:lvl1pPr>
          </a:lstStyle>
          <a:p>
            <a:pPr>
              <a:defRPr/>
            </a:pPr>
            <a:fld id="{515EB8DA-3385-4C61-A0D5-C5A6A45FA117}" type="datetimeFigureOut">
              <a:rPr lang="pl-PL"/>
              <a:pPr>
                <a:defRPr/>
              </a:pPr>
              <a:t>4.06.2026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30129" tIns="15065" rIns="30129" bIns="15065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025" y="4715193"/>
            <a:ext cx="5438140" cy="4466802"/>
          </a:xfrm>
          <a:prstGeom prst="rect">
            <a:avLst/>
          </a:prstGeom>
        </p:spPr>
        <p:txBody>
          <a:bodyPr vert="horz" lIns="30129" tIns="15065" rIns="30129" bIns="15065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800"/>
            <a:ext cx="2945917" cy="496252"/>
          </a:xfrm>
          <a:prstGeom prst="rect">
            <a:avLst/>
          </a:prstGeom>
        </p:spPr>
        <p:txBody>
          <a:bodyPr vert="horz" lIns="30129" tIns="15065" rIns="30129" bIns="15065" rtlCol="0" anchor="b"/>
          <a:lstStyle>
            <a:lvl1pPr algn="l" eaLnBrk="1" hangingPunct="1">
              <a:spcBef>
                <a:spcPct val="50000"/>
              </a:spcBef>
              <a:defRPr sz="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11" y="9428800"/>
            <a:ext cx="2945917" cy="496252"/>
          </a:xfrm>
          <a:prstGeom prst="rect">
            <a:avLst/>
          </a:prstGeom>
        </p:spPr>
        <p:txBody>
          <a:bodyPr vert="horz" wrap="square" lIns="30129" tIns="15065" rIns="30129" bIns="15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400"/>
            </a:lvl1pPr>
          </a:lstStyle>
          <a:p>
            <a:pPr>
              <a:defRPr/>
            </a:pPr>
            <a:fld id="{D21EE72F-2B07-4793-A9EC-9B8D4860895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32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dirty="0"/>
          </a:p>
        </p:txBody>
      </p:sp>
      <p:sp>
        <p:nvSpPr>
          <p:cNvPr id="51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1pPr>
            <a:lvl2pPr marL="244802" indent="-94155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2pPr>
            <a:lvl3pPr marL="376619" indent="-75324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3pPr>
            <a:lvl4pPr marL="527266" indent="-75324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4pPr>
            <a:lvl5pPr marL="677913" indent="-75324"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5pPr>
            <a:lvl6pPr marL="828561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6pPr>
            <a:lvl7pPr marL="979208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7pPr>
            <a:lvl8pPr marL="1129856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8pPr>
            <a:lvl9pPr marL="1280503" indent="-75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40E71"/>
                </a:solidFill>
                <a:latin typeface="Arial" panose="020B0604020202020204" pitchFamily="34" charset="0"/>
              </a:defRPr>
            </a:lvl9pPr>
          </a:lstStyle>
          <a:p>
            <a:fld id="{9E80FC82-0CDA-44E7-9D76-20202F2953D6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855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22642513" cy="320119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25 w 717"/>
                <a:gd name="T1" fmla="*/ 72 h 1690"/>
                <a:gd name="T2" fmla="*/ 725 w 717"/>
                <a:gd name="T3" fmla="*/ 0 h 1690"/>
                <a:gd name="T4" fmla="*/ 707 w 717"/>
                <a:gd name="T5" fmla="*/ 101 h 1690"/>
                <a:gd name="T6" fmla="*/ 683 w 717"/>
                <a:gd name="T7" fmla="*/ 209 h 1690"/>
                <a:gd name="T8" fmla="*/ 635 w 717"/>
                <a:gd name="T9" fmla="*/ 389 h 1690"/>
                <a:gd name="T10" fmla="*/ 582 w 717"/>
                <a:gd name="T11" fmla="*/ 569 h 1690"/>
                <a:gd name="T12" fmla="*/ 506 w 717"/>
                <a:gd name="T13" fmla="*/ 749 h 1690"/>
                <a:gd name="T14" fmla="*/ 428 w 717"/>
                <a:gd name="T15" fmla="*/ 935 h 1690"/>
                <a:gd name="T16" fmla="*/ 338 w 717"/>
                <a:gd name="T17" fmla="*/ 1121 h 1690"/>
                <a:gd name="T18" fmla="*/ 237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9 w 717"/>
                <a:gd name="T29" fmla="*/ 1312 h 1690"/>
                <a:gd name="T30" fmla="*/ 350 w 717"/>
                <a:gd name="T31" fmla="*/ 1121 h 1690"/>
                <a:gd name="T32" fmla="*/ 440 w 717"/>
                <a:gd name="T33" fmla="*/ 935 h 1690"/>
                <a:gd name="T34" fmla="*/ 518 w 717"/>
                <a:gd name="T35" fmla="*/ 749 h 1690"/>
                <a:gd name="T36" fmla="*/ 593 w 717"/>
                <a:gd name="T37" fmla="*/ 569 h 1690"/>
                <a:gd name="T38" fmla="*/ 647 w 717"/>
                <a:gd name="T39" fmla="*/ 389 h 1690"/>
                <a:gd name="T40" fmla="*/ 695 w 717"/>
                <a:gd name="T41" fmla="*/ 209 h 1690"/>
                <a:gd name="T42" fmla="*/ 713 w 717"/>
                <a:gd name="T43" fmla="*/ 143 h 1690"/>
                <a:gd name="T44" fmla="*/ 725 w 717"/>
                <a:gd name="T45" fmla="*/ 72 h 1690"/>
                <a:gd name="T46" fmla="*/ 725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7"/>
                <a:gd name="T73" fmla="*/ 0 h 1690"/>
                <a:gd name="T74" fmla="*/ 717 w 717"/>
                <a:gd name="T75" fmla="*/ 1690 h 16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81 w 377"/>
                <a:gd name="T1" fmla="*/ 0 h 522"/>
                <a:gd name="T2" fmla="*/ 297 w 377"/>
                <a:gd name="T3" fmla="*/ 132 h 522"/>
                <a:gd name="T4" fmla="*/ 208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8 w 377"/>
                <a:gd name="T15" fmla="*/ 282 h 522"/>
                <a:gd name="T16" fmla="*/ 381 w 377"/>
                <a:gd name="T17" fmla="*/ 24 h 522"/>
                <a:gd name="T18" fmla="*/ 381 w 377"/>
                <a:gd name="T19" fmla="*/ 0 h 522"/>
                <a:gd name="T20" fmla="*/ 381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7"/>
                <a:gd name="T34" fmla="*/ 0 h 522"/>
                <a:gd name="T35" fmla="*/ 377 w 377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02"/>
                <a:gd name="T26" fmla="*/ 84 w 84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16"/>
                  <a:gd name="T20" fmla="*/ 72 w 72"/>
                  <a:gd name="T21" fmla="*/ 4316 h 43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4"/>
                  <a:gd name="T97" fmla="*/ 0 h 4316"/>
                  <a:gd name="T98" fmla="*/ 174 w 174"/>
                  <a:gd name="T99" fmla="*/ 4316 h 43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37 w 335"/>
                  <a:gd name="T1" fmla="*/ 2014 h 4316"/>
                  <a:gd name="T2" fmla="*/ 325 w 335"/>
                  <a:gd name="T3" fmla="*/ 1726 h 4316"/>
                  <a:gd name="T4" fmla="*/ 301 w 335"/>
                  <a:gd name="T5" fmla="*/ 1445 h 4316"/>
                  <a:gd name="T6" fmla="*/ 271 w 335"/>
                  <a:gd name="T7" fmla="*/ 1175 h 4316"/>
                  <a:gd name="T8" fmla="*/ 232 w 335"/>
                  <a:gd name="T9" fmla="*/ 917 h 4316"/>
                  <a:gd name="T10" fmla="*/ 190 w 335"/>
                  <a:gd name="T11" fmla="*/ 665 h 4316"/>
                  <a:gd name="T12" fmla="*/ 136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4 w 335"/>
                  <a:gd name="T23" fmla="*/ 432 h 4316"/>
                  <a:gd name="T24" fmla="*/ 178 w 335"/>
                  <a:gd name="T25" fmla="*/ 665 h 4316"/>
                  <a:gd name="T26" fmla="*/ 220 w 335"/>
                  <a:gd name="T27" fmla="*/ 917 h 4316"/>
                  <a:gd name="T28" fmla="*/ 258 w 335"/>
                  <a:gd name="T29" fmla="*/ 1175 h 4316"/>
                  <a:gd name="T30" fmla="*/ 289 w 335"/>
                  <a:gd name="T31" fmla="*/ 1445 h 4316"/>
                  <a:gd name="T32" fmla="*/ 313 w 335"/>
                  <a:gd name="T33" fmla="*/ 1726 h 4316"/>
                  <a:gd name="T34" fmla="*/ 325 w 335"/>
                  <a:gd name="T35" fmla="*/ 2014 h 4316"/>
                  <a:gd name="T36" fmla="*/ 331 w 335"/>
                  <a:gd name="T37" fmla="*/ 2314 h 4316"/>
                  <a:gd name="T38" fmla="*/ 325 w 335"/>
                  <a:gd name="T39" fmla="*/ 2608 h 4316"/>
                  <a:gd name="T40" fmla="*/ 313 w 335"/>
                  <a:gd name="T41" fmla="*/ 2907 h 4316"/>
                  <a:gd name="T42" fmla="*/ 289 w 335"/>
                  <a:gd name="T43" fmla="*/ 3201 h 4316"/>
                  <a:gd name="T44" fmla="*/ 265 w 335"/>
                  <a:gd name="T45" fmla="*/ 3489 h 4316"/>
                  <a:gd name="T46" fmla="*/ 220 w 335"/>
                  <a:gd name="T47" fmla="*/ 3777 h 4316"/>
                  <a:gd name="T48" fmla="*/ 178 w 335"/>
                  <a:gd name="T49" fmla="*/ 4052 h 4316"/>
                  <a:gd name="T50" fmla="*/ 124 w 335"/>
                  <a:gd name="T51" fmla="*/ 4316 h 4316"/>
                  <a:gd name="T52" fmla="*/ 136 w 335"/>
                  <a:gd name="T53" fmla="*/ 4316 h 4316"/>
                  <a:gd name="T54" fmla="*/ 190 w 335"/>
                  <a:gd name="T55" fmla="*/ 4052 h 4316"/>
                  <a:gd name="T56" fmla="*/ 232 w 335"/>
                  <a:gd name="T57" fmla="*/ 3777 h 4316"/>
                  <a:gd name="T58" fmla="*/ 277 w 335"/>
                  <a:gd name="T59" fmla="*/ 3489 h 4316"/>
                  <a:gd name="T60" fmla="*/ 301 w 335"/>
                  <a:gd name="T61" fmla="*/ 3201 h 4316"/>
                  <a:gd name="T62" fmla="*/ 325 w 335"/>
                  <a:gd name="T63" fmla="*/ 2907 h 4316"/>
                  <a:gd name="T64" fmla="*/ 337 w 335"/>
                  <a:gd name="T65" fmla="*/ 2608 h 4316"/>
                  <a:gd name="T66" fmla="*/ 343 w 335"/>
                  <a:gd name="T67" fmla="*/ 2314 h 4316"/>
                  <a:gd name="T68" fmla="*/ 337 w 335"/>
                  <a:gd name="T69" fmla="*/ 2014 h 4316"/>
                  <a:gd name="T70" fmla="*/ 337 w 335"/>
                  <a:gd name="T71" fmla="*/ 201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"/>
                  <a:gd name="T109" fmla="*/ 0 h 4316"/>
                  <a:gd name="T110" fmla="*/ 335 w 3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21 w 425"/>
                  <a:gd name="T1" fmla="*/ 1924 h 4316"/>
                  <a:gd name="T2" fmla="*/ 403 w 425"/>
                  <a:gd name="T3" fmla="*/ 1690 h 4316"/>
                  <a:gd name="T4" fmla="*/ 373 w 425"/>
                  <a:gd name="T5" fmla="*/ 1457 h 4316"/>
                  <a:gd name="T6" fmla="*/ 337 w 425"/>
                  <a:gd name="T7" fmla="*/ 1229 h 4316"/>
                  <a:gd name="T8" fmla="*/ 285 w 425"/>
                  <a:gd name="T9" fmla="*/ 1001 h 4316"/>
                  <a:gd name="T10" fmla="*/ 231 w 425"/>
                  <a:gd name="T11" fmla="*/ 761 h 4316"/>
                  <a:gd name="T12" fmla="*/ 166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60 w 425"/>
                  <a:gd name="T23" fmla="*/ 522 h 4316"/>
                  <a:gd name="T24" fmla="*/ 220 w 425"/>
                  <a:gd name="T25" fmla="*/ 767 h 4316"/>
                  <a:gd name="T26" fmla="*/ 279 w 425"/>
                  <a:gd name="T27" fmla="*/ 1001 h 4316"/>
                  <a:gd name="T28" fmla="*/ 323 w 425"/>
                  <a:gd name="T29" fmla="*/ 1235 h 4316"/>
                  <a:gd name="T30" fmla="*/ 361 w 425"/>
                  <a:gd name="T31" fmla="*/ 1463 h 4316"/>
                  <a:gd name="T32" fmla="*/ 391 w 425"/>
                  <a:gd name="T33" fmla="*/ 1690 h 4316"/>
                  <a:gd name="T34" fmla="*/ 409 w 425"/>
                  <a:gd name="T35" fmla="*/ 1924 h 4316"/>
                  <a:gd name="T36" fmla="*/ 421 w 425"/>
                  <a:gd name="T37" fmla="*/ 2188 h 4316"/>
                  <a:gd name="T38" fmla="*/ 415 w 425"/>
                  <a:gd name="T39" fmla="*/ 2458 h 4316"/>
                  <a:gd name="T40" fmla="*/ 403 w 425"/>
                  <a:gd name="T41" fmla="*/ 2733 h 4316"/>
                  <a:gd name="T42" fmla="*/ 373 w 425"/>
                  <a:gd name="T43" fmla="*/ 3021 h 4316"/>
                  <a:gd name="T44" fmla="*/ 337 w 425"/>
                  <a:gd name="T45" fmla="*/ 3321 h 4316"/>
                  <a:gd name="T46" fmla="*/ 279 w 425"/>
                  <a:gd name="T47" fmla="*/ 3639 h 4316"/>
                  <a:gd name="T48" fmla="*/ 208 w 425"/>
                  <a:gd name="T49" fmla="*/ 3968 h 4316"/>
                  <a:gd name="T50" fmla="*/ 130 w 425"/>
                  <a:gd name="T51" fmla="*/ 4316 h 4316"/>
                  <a:gd name="T52" fmla="*/ 142 w 425"/>
                  <a:gd name="T53" fmla="*/ 4316 h 4316"/>
                  <a:gd name="T54" fmla="*/ 220 w 425"/>
                  <a:gd name="T55" fmla="*/ 3968 h 4316"/>
                  <a:gd name="T56" fmla="*/ 291 w 425"/>
                  <a:gd name="T57" fmla="*/ 3639 h 4316"/>
                  <a:gd name="T58" fmla="*/ 349 w 425"/>
                  <a:gd name="T59" fmla="*/ 3321 h 4316"/>
                  <a:gd name="T60" fmla="*/ 385 w 425"/>
                  <a:gd name="T61" fmla="*/ 3021 h 4316"/>
                  <a:gd name="T62" fmla="*/ 415 w 425"/>
                  <a:gd name="T63" fmla="*/ 2733 h 4316"/>
                  <a:gd name="T64" fmla="*/ 427 w 425"/>
                  <a:gd name="T65" fmla="*/ 2458 h 4316"/>
                  <a:gd name="T66" fmla="*/ 433 w 425"/>
                  <a:gd name="T67" fmla="*/ 2188 h 4316"/>
                  <a:gd name="T68" fmla="*/ 421 w 425"/>
                  <a:gd name="T69" fmla="*/ 1924 h 4316"/>
                  <a:gd name="T70" fmla="*/ 421 w 425"/>
                  <a:gd name="T71" fmla="*/ 1924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316"/>
                  <a:gd name="T110" fmla="*/ 425 w 42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64 w 556"/>
                  <a:gd name="T1" fmla="*/ 2020 h 4316"/>
                  <a:gd name="T2" fmla="*/ 546 w 556"/>
                  <a:gd name="T3" fmla="*/ 1732 h 4316"/>
                  <a:gd name="T4" fmla="*/ 511 w 556"/>
                  <a:gd name="T5" fmla="*/ 1445 h 4316"/>
                  <a:gd name="T6" fmla="*/ 463 w 556"/>
                  <a:gd name="T7" fmla="*/ 1175 h 4316"/>
                  <a:gd name="T8" fmla="*/ 399 w 556"/>
                  <a:gd name="T9" fmla="*/ 911 h 4316"/>
                  <a:gd name="T10" fmla="*/ 321 w 556"/>
                  <a:gd name="T11" fmla="*/ 659 h 4316"/>
                  <a:gd name="T12" fmla="*/ 232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20 w 556"/>
                  <a:gd name="T23" fmla="*/ 426 h 4316"/>
                  <a:gd name="T24" fmla="*/ 309 w 556"/>
                  <a:gd name="T25" fmla="*/ 659 h 4316"/>
                  <a:gd name="T26" fmla="*/ 387 w 556"/>
                  <a:gd name="T27" fmla="*/ 911 h 4316"/>
                  <a:gd name="T28" fmla="*/ 451 w 556"/>
                  <a:gd name="T29" fmla="*/ 1175 h 4316"/>
                  <a:gd name="T30" fmla="*/ 499 w 556"/>
                  <a:gd name="T31" fmla="*/ 1445 h 4316"/>
                  <a:gd name="T32" fmla="*/ 534 w 556"/>
                  <a:gd name="T33" fmla="*/ 1732 h 4316"/>
                  <a:gd name="T34" fmla="*/ 552 w 556"/>
                  <a:gd name="T35" fmla="*/ 2020 h 4316"/>
                  <a:gd name="T36" fmla="*/ 552 w 556"/>
                  <a:gd name="T37" fmla="*/ 2326 h 4316"/>
                  <a:gd name="T38" fmla="*/ 540 w 556"/>
                  <a:gd name="T39" fmla="*/ 2632 h 4316"/>
                  <a:gd name="T40" fmla="*/ 511 w 556"/>
                  <a:gd name="T41" fmla="*/ 2931 h 4316"/>
                  <a:gd name="T42" fmla="*/ 463 w 556"/>
                  <a:gd name="T43" fmla="*/ 3225 h 4316"/>
                  <a:gd name="T44" fmla="*/ 393 w 556"/>
                  <a:gd name="T45" fmla="*/ 3513 h 4316"/>
                  <a:gd name="T46" fmla="*/ 315 w 556"/>
                  <a:gd name="T47" fmla="*/ 3788 h 4316"/>
                  <a:gd name="T48" fmla="*/ 220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32 w 556"/>
                  <a:gd name="T55" fmla="*/ 4058 h 4316"/>
                  <a:gd name="T56" fmla="*/ 327 w 556"/>
                  <a:gd name="T57" fmla="*/ 3788 h 4316"/>
                  <a:gd name="T58" fmla="*/ 405 w 556"/>
                  <a:gd name="T59" fmla="*/ 3513 h 4316"/>
                  <a:gd name="T60" fmla="*/ 475 w 556"/>
                  <a:gd name="T61" fmla="*/ 3225 h 4316"/>
                  <a:gd name="T62" fmla="*/ 523 w 556"/>
                  <a:gd name="T63" fmla="*/ 2931 h 4316"/>
                  <a:gd name="T64" fmla="*/ 552 w 556"/>
                  <a:gd name="T65" fmla="*/ 2632 h 4316"/>
                  <a:gd name="T66" fmla="*/ 564 w 556"/>
                  <a:gd name="T67" fmla="*/ 2326 h 4316"/>
                  <a:gd name="T68" fmla="*/ 564 w 556"/>
                  <a:gd name="T69" fmla="*/ 2020 h 4316"/>
                  <a:gd name="T70" fmla="*/ 564 w 556"/>
                  <a:gd name="T71" fmla="*/ 202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6"/>
                  <a:gd name="T109" fmla="*/ 0 h 4316"/>
                  <a:gd name="T110" fmla="*/ 556 w 556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96 w 688"/>
                  <a:gd name="T1" fmla="*/ 2086 h 4316"/>
                  <a:gd name="T2" fmla="*/ 678 w 688"/>
                  <a:gd name="T3" fmla="*/ 1810 h 4316"/>
                  <a:gd name="T4" fmla="*/ 642 w 688"/>
                  <a:gd name="T5" fmla="*/ 1541 h 4316"/>
                  <a:gd name="T6" fmla="*/ 582 w 688"/>
                  <a:gd name="T7" fmla="*/ 1271 h 4316"/>
                  <a:gd name="T8" fmla="*/ 501 w 688"/>
                  <a:gd name="T9" fmla="*/ 1007 h 4316"/>
                  <a:gd name="T10" fmla="*/ 405 w 688"/>
                  <a:gd name="T11" fmla="*/ 749 h 4316"/>
                  <a:gd name="T12" fmla="*/ 297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5 w 688"/>
                  <a:gd name="T23" fmla="*/ 492 h 4316"/>
                  <a:gd name="T24" fmla="*/ 393 w 688"/>
                  <a:gd name="T25" fmla="*/ 749 h 4316"/>
                  <a:gd name="T26" fmla="*/ 489 w 688"/>
                  <a:gd name="T27" fmla="*/ 1007 h 4316"/>
                  <a:gd name="T28" fmla="*/ 570 w 688"/>
                  <a:gd name="T29" fmla="*/ 1271 h 4316"/>
                  <a:gd name="T30" fmla="*/ 630 w 688"/>
                  <a:gd name="T31" fmla="*/ 1541 h 4316"/>
                  <a:gd name="T32" fmla="*/ 666 w 688"/>
                  <a:gd name="T33" fmla="*/ 1810 h 4316"/>
                  <a:gd name="T34" fmla="*/ 684 w 688"/>
                  <a:gd name="T35" fmla="*/ 2086 h 4316"/>
                  <a:gd name="T36" fmla="*/ 684 w 688"/>
                  <a:gd name="T37" fmla="*/ 2368 h 4316"/>
                  <a:gd name="T38" fmla="*/ 666 w 688"/>
                  <a:gd name="T39" fmla="*/ 2650 h 4316"/>
                  <a:gd name="T40" fmla="*/ 624 w 688"/>
                  <a:gd name="T41" fmla="*/ 2931 h 4316"/>
                  <a:gd name="T42" fmla="*/ 564 w 688"/>
                  <a:gd name="T43" fmla="*/ 3213 h 4316"/>
                  <a:gd name="T44" fmla="*/ 477 w 688"/>
                  <a:gd name="T45" fmla="*/ 3495 h 4316"/>
                  <a:gd name="T46" fmla="*/ 375 w 688"/>
                  <a:gd name="T47" fmla="*/ 3777 h 4316"/>
                  <a:gd name="T48" fmla="*/ 255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7 w 688"/>
                  <a:gd name="T55" fmla="*/ 4046 h 4316"/>
                  <a:gd name="T56" fmla="*/ 387 w 688"/>
                  <a:gd name="T57" fmla="*/ 3777 h 4316"/>
                  <a:gd name="T58" fmla="*/ 489 w 688"/>
                  <a:gd name="T59" fmla="*/ 3495 h 4316"/>
                  <a:gd name="T60" fmla="*/ 576 w 688"/>
                  <a:gd name="T61" fmla="*/ 3219 h 4316"/>
                  <a:gd name="T62" fmla="*/ 636 w 688"/>
                  <a:gd name="T63" fmla="*/ 2937 h 4316"/>
                  <a:gd name="T64" fmla="*/ 678 w 688"/>
                  <a:gd name="T65" fmla="*/ 2656 h 4316"/>
                  <a:gd name="T66" fmla="*/ 696 w 688"/>
                  <a:gd name="T67" fmla="*/ 2368 h 4316"/>
                  <a:gd name="T68" fmla="*/ 696 w 688"/>
                  <a:gd name="T69" fmla="*/ 2086 h 4316"/>
                  <a:gd name="T70" fmla="*/ 696 w 688"/>
                  <a:gd name="T71" fmla="*/ 208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8"/>
                  <a:gd name="T109" fmla="*/ 0 h 4316"/>
                  <a:gd name="T110" fmla="*/ 688 w 688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67 w 861"/>
                  <a:gd name="T1" fmla="*/ 2128 h 4316"/>
                  <a:gd name="T2" fmla="*/ 843 w 861"/>
                  <a:gd name="T3" fmla="*/ 1834 h 4316"/>
                  <a:gd name="T4" fmla="*/ 820 w 861"/>
                  <a:gd name="T5" fmla="*/ 1684 h 4316"/>
                  <a:gd name="T6" fmla="*/ 796 w 861"/>
                  <a:gd name="T7" fmla="*/ 1541 h 4316"/>
                  <a:gd name="T8" fmla="*/ 760 w 861"/>
                  <a:gd name="T9" fmla="*/ 1397 h 4316"/>
                  <a:gd name="T10" fmla="*/ 721 w 861"/>
                  <a:gd name="T11" fmla="*/ 1253 h 4316"/>
                  <a:gd name="T12" fmla="*/ 672 w 861"/>
                  <a:gd name="T13" fmla="*/ 1115 h 4316"/>
                  <a:gd name="T14" fmla="*/ 618 w 861"/>
                  <a:gd name="T15" fmla="*/ 977 h 4316"/>
                  <a:gd name="T16" fmla="*/ 499 w 861"/>
                  <a:gd name="T17" fmla="*/ 719 h 4316"/>
                  <a:gd name="T18" fmla="*/ 357 w 861"/>
                  <a:gd name="T19" fmla="*/ 468 h 4316"/>
                  <a:gd name="T20" fmla="*/ 196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4 w 861"/>
                  <a:gd name="T27" fmla="*/ 228 h 4316"/>
                  <a:gd name="T28" fmla="*/ 345 w 861"/>
                  <a:gd name="T29" fmla="*/ 468 h 4316"/>
                  <a:gd name="T30" fmla="*/ 487 w 861"/>
                  <a:gd name="T31" fmla="*/ 719 h 4316"/>
                  <a:gd name="T32" fmla="*/ 606 w 861"/>
                  <a:gd name="T33" fmla="*/ 983 h 4316"/>
                  <a:gd name="T34" fmla="*/ 660 w 861"/>
                  <a:gd name="T35" fmla="*/ 1121 h 4316"/>
                  <a:gd name="T36" fmla="*/ 708 w 861"/>
                  <a:gd name="T37" fmla="*/ 1259 h 4316"/>
                  <a:gd name="T38" fmla="*/ 748 w 861"/>
                  <a:gd name="T39" fmla="*/ 1403 h 4316"/>
                  <a:gd name="T40" fmla="*/ 784 w 861"/>
                  <a:gd name="T41" fmla="*/ 1547 h 4316"/>
                  <a:gd name="T42" fmla="*/ 814 w 861"/>
                  <a:gd name="T43" fmla="*/ 1690 h 4316"/>
                  <a:gd name="T44" fmla="*/ 831 w 861"/>
                  <a:gd name="T45" fmla="*/ 1834 h 4316"/>
                  <a:gd name="T46" fmla="*/ 849 w 861"/>
                  <a:gd name="T47" fmla="*/ 1984 h 4316"/>
                  <a:gd name="T48" fmla="*/ 855 w 861"/>
                  <a:gd name="T49" fmla="*/ 2128 h 4316"/>
                  <a:gd name="T50" fmla="*/ 861 w 861"/>
                  <a:gd name="T51" fmla="*/ 2278 h 4316"/>
                  <a:gd name="T52" fmla="*/ 855 w 861"/>
                  <a:gd name="T53" fmla="*/ 2428 h 4316"/>
                  <a:gd name="T54" fmla="*/ 843 w 861"/>
                  <a:gd name="T55" fmla="*/ 2572 h 4316"/>
                  <a:gd name="T56" fmla="*/ 831 w 861"/>
                  <a:gd name="T57" fmla="*/ 2721 h 4316"/>
                  <a:gd name="T58" fmla="*/ 808 w 861"/>
                  <a:gd name="T59" fmla="*/ 2865 h 4316"/>
                  <a:gd name="T60" fmla="*/ 778 w 861"/>
                  <a:gd name="T61" fmla="*/ 3015 h 4316"/>
                  <a:gd name="T62" fmla="*/ 736 w 861"/>
                  <a:gd name="T63" fmla="*/ 3159 h 4316"/>
                  <a:gd name="T64" fmla="*/ 690 w 861"/>
                  <a:gd name="T65" fmla="*/ 3303 h 4316"/>
                  <a:gd name="T66" fmla="*/ 594 w 861"/>
                  <a:gd name="T67" fmla="*/ 3567 h 4316"/>
                  <a:gd name="T68" fmla="*/ 481 w 861"/>
                  <a:gd name="T69" fmla="*/ 3824 h 4316"/>
                  <a:gd name="T70" fmla="*/ 339 w 861"/>
                  <a:gd name="T71" fmla="*/ 4076 h 4316"/>
                  <a:gd name="T72" fmla="*/ 184 w 861"/>
                  <a:gd name="T73" fmla="*/ 4316 h 4316"/>
                  <a:gd name="T74" fmla="*/ 196 w 861"/>
                  <a:gd name="T75" fmla="*/ 4316 h 4316"/>
                  <a:gd name="T76" fmla="*/ 351 w 861"/>
                  <a:gd name="T77" fmla="*/ 4076 h 4316"/>
                  <a:gd name="T78" fmla="*/ 493 w 861"/>
                  <a:gd name="T79" fmla="*/ 3824 h 4316"/>
                  <a:gd name="T80" fmla="*/ 606 w 861"/>
                  <a:gd name="T81" fmla="*/ 3573 h 4316"/>
                  <a:gd name="T82" fmla="*/ 702 w 861"/>
                  <a:gd name="T83" fmla="*/ 3309 h 4316"/>
                  <a:gd name="T84" fmla="*/ 748 w 861"/>
                  <a:gd name="T85" fmla="*/ 3165 h 4316"/>
                  <a:gd name="T86" fmla="*/ 790 w 861"/>
                  <a:gd name="T87" fmla="*/ 3021 h 4316"/>
                  <a:gd name="T88" fmla="*/ 820 w 861"/>
                  <a:gd name="T89" fmla="*/ 2871 h 4316"/>
                  <a:gd name="T90" fmla="*/ 843 w 861"/>
                  <a:gd name="T91" fmla="*/ 2727 h 4316"/>
                  <a:gd name="T92" fmla="*/ 855 w 861"/>
                  <a:gd name="T93" fmla="*/ 2578 h 4316"/>
                  <a:gd name="T94" fmla="*/ 867 w 861"/>
                  <a:gd name="T95" fmla="*/ 2428 h 4316"/>
                  <a:gd name="T96" fmla="*/ 873 w 861"/>
                  <a:gd name="T97" fmla="*/ 2278 h 4316"/>
                  <a:gd name="T98" fmla="*/ 867 w 861"/>
                  <a:gd name="T99" fmla="*/ 2128 h 4316"/>
                  <a:gd name="T100" fmla="*/ 867 w 861"/>
                  <a:gd name="T101" fmla="*/ 2128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1"/>
                  <a:gd name="T154" fmla="*/ 0 h 4316"/>
                  <a:gd name="T155" fmla="*/ 861 w 861"/>
                  <a:gd name="T156" fmla="*/ 4316 h 4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81 w 149"/>
                  <a:gd name="T9" fmla="*/ 791 h 4316"/>
                  <a:gd name="T10" fmla="*/ 87 w 149"/>
                  <a:gd name="T11" fmla="*/ 671 h 4316"/>
                  <a:gd name="T12" fmla="*/ 99 w 149"/>
                  <a:gd name="T13" fmla="*/ 557 h 4316"/>
                  <a:gd name="T14" fmla="*/ 111 w 149"/>
                  <a:gd name="T15" fmla="*/ 444 h 4316"/>
                  <a:gd name="T16" fmla="*/ 117 w 149"/>
                  <a:gd name="T17" fmla="*/ 342 h 4316"/>
                  <a:gd name="T18" fmla="*/ 129 w 149"/>
                  <a:gd name="T19" fmla="*/ 246 h 4316"/>
                  <a:gd name="T20" fmla="*/ 135 w 149"/>
                  <a:gd name="T21" fmla="*/ 156 h 4316"/>
                  <a:gd name="T22" fmla="*/ 147 w 149"/>
                  <a:gd name="T23" fmla="*/ 72 h 4316"/>
                  <a:gd name="T24" fmla="*/ 153 w 149"/>
                  <a:gd name="T25" fmla="*/ 0 h 4316"/>
                  <a:gd name="T26" fmla="*/ 141 w 149"/>
                  <a:gd name="T27" fmla="*/ 0 h 4316"/>
                  <a:gd name="T28" fmla="*/ 135 w 149"/>
                  <a:gd name="T29" fmla="*/ 72 h 4316"/>
                  <a:gd name="T30" fmla="*/ 123 w 149"/>
                  <a:gd name="T31" fmla="*/ 156 h 4316"/>
                  <a:gd name="T32" fmla="*/ 117 w 149"/>
                  <a:gd name="T33" fmla="*/ 246 h 4316"/>
                  <a:gd name="T34" fmla="*/ 105 w 149"/>
                  <a:gd name="T35" fmla="*/ 342 h 4316"/>
                  <a:gd name="T36" fmla="*/ 99 w 149"/>
                  <a:gd name="T37" fmla="*/ 444 h 4316"/>
                  <a:gd name="T38" fmla="*/ 87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93 w 149"/>
                  <a:gd name="T65" fmla="*/ 4058 h 4316"/>
                  <a:gd name="T66" fmla="*/ 129 w 149"/>
                  <a:gd name="T67" fmla="*/ 4316 h 4316"/>
                  <a:gd name="T68" fmla="*/ 141 w 149"/>
                  <a:gd name="T69" fmla="*/ 4316 h 4316"/>
                  <a:gd name="T70" fmla="*/ 105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4316"/>
                  <a:gd name="T134" fmla="*/ 149 w 149"/>
                  <a:gd name="T135" fmla="*/ 4316 h 43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6 w 299"/>
                  <a:gd name="T11" fmla="*/ 641 h 4316"/>
                  <a:gd name="T12" fmla="*/ 213 w 299"/>
                  <a:gd name="T13" fmla="*/ 408 h 4316"/>
                  <a:gd name="T14" fmla="*/ 255 w 299"/>
                  <a:gd name="T15" fmla="*/ 192 h 4316"/>
                  <a:gd name="T16" fmla="*/ 303 w 299"/>
                  <a:gd name="T17" fmla="*/ 0 h 4316"/>
                  <a:gd name="T18" fmla="*/ 291 w 299"/>
                  <a:gd name="T19" fmla="*/ 0 h 4316"/>
                  <a:gd name="T20" fmla="*/ 243 w 299"/>
                  <a:gd name="T21" fmla="*/ 192 h 4316"/>
                  <a:gd name="T22" fmla="*/ 202 w 299"/>
                  <a:gd name="T23" fmla="*/ 408 h 4316"/>
                  <a:gd name="T24" fmla="*/ 160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7 w 299"/>
                  <a:gd name="T49" fmla="*/ 4064 h 4316"/>
                  <a:gd name="T50" fmla="*/ 279 w 299"/>
                  <a:gd name="T51" fmla="*/ 4316 h 4316"/>
                  <a:gd name="T52" fmla="*/ 291 w 299"/>
                  <a:gd name="T53" fmla="*/ 4316 h 4316"/>
                  <a:gd name="T54" fmla="*/ 219 w 299"/>
                  <a:gd name="T55" fmla="*/ 4064 h 4316"/>
                  <a:gd name="T56" fmla="*/ 160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9"/>
                  <a:gd name="T109" fmla="*/ 0 h 4316"/>
                  <a:gd name="T110" fmla="*/ 299 w 299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8 w 424"/>
                  <a:gd name="T1" fmla="*/ 0 h 4316"/>
                  <a:gd name="T2" fmla="*/ 416 w 424"/>
                  <a:gd name="T3" fmla="*/ 0 h 4316"/>
                  <a:gd name="T4" fmla="*/ 320 w 424"/>
                  <a:gd name="T5" fmla="*/ 222 h 4316"/>
                  <a:gd name="T6" fmla="*/ 243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73 w 424"/>
                  <a:gd name="T33" fmla="*/ 4058 h 4316"/>
                  <a:gd name="T34" fmla="*/ 350 w 424"/>
                  <a:gd name="T35" fmla="*/ 4316 h 4316"/>
                  <a:gd name="T36" fmla="*/ 362 w 424"/>
                  <a:gd name="T37" fmla="*/ 4316 h 4316"/>
                  <a:gd name="T38" fmla="*/ 285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9 w 424"/>
                  <a:gd name="T65" fmla="*/ 462 h 4316"/>
                  <a:gd name="T66" fmla="*/ 332 w 424"/>
                  <a:gd name="T67" fmla="*/ 222 h 4316"/>
                  <a:gd name="T68" fmla="*/ 428 w 424"/>
                  <a:gd name="T69" fmla="*/ 0 h 4316"/>
                  <a:gd name="T70" fmla="*/ 428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4"/>
                  <a:gd name="T109" fmla="*/ 0 h 4316"/>
                  <a:gd name="T110" fmla="*/ 424 w 42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9 w 574"/>
                  <a:gd name="T13" fmla="*/ 480 h 4316"/>
                  <a:gd name="T14" fmla="*/ 453 w 574"/>
                  <a:gd name="T15" fmla="*/ 234 h 4316"/>
                  <a:gd name="T16" fmla="*/ 578 w 574"/>
                  <a:gd name="T17" fmla="*/ 0 h 4316"/>
                  <a:gd name="T18" fmla="*/ 566 w 574"/>
                  <a:gd name="T19" fmla="*/ 0 h 4316"/>
                  <a:gd name="T20" fmla="*/ 441 w 574"/>
                  <a:gd name="T21" fmla="*/ 234 h 4316"/>
                  <a:gd name="T22" fmla="*/ 327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5 w 574"/>
                  <a:gd name="T49" fmla="*/ 4070 h 4316"/>
                  <a:gd name="T50" fmla="*/ 488 w 574"/>
                  <a:gd name="T51" fmla="*/ 4316 h 4316"/>
                  <a:gd name="T52" fmla="*/ 500 w 574"/>
                  <a:gd name="T53" fmla="*/ 4316 h 4316"/>
                  <a:gd name="T54" fmla="*/ 387 w 574"/>
                  <a:gd name="T55" fmla="*/ 4070 h 4316"/>
                  <a:gd name="T56" fmla="*/ 291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4"/>
                  <a:gd name="T109" fmla="*/ 0 h 4316"/>
                  <a:gd name="T110" fmla="*/ 574 w 57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9 w 735"/>
                  <a:gd name="T9" fmla="*/ 941 h 4316"/>
                  <a:gd name="T10" fmla="*/ 320 w 735"/>
                  <a:gd name="T11" fmla="*/ 689 h 4316"/>
                  <a:gd name="T12" fmla="*/ 446 w 735"/>
                  <a:gd name="T13" fmla="*/ 444 h 4316"/>
                  <a:gd name="T14" fmla="*/ 588 w 735"/>
                  <a:gd name="T15" fmla="*/ 216 h 4316"/>
                  <a:gd name="T16" fmla="*/ 743 w 735"/>
                  <a:gd name="T17" fmla="*/ 0 h 4316"/>
                  <a:gd name="T18" fmla="*/ 731 w 735"/>
                  <a:gd name="T19" fmla="*/ 0 h 4316"/>
                  <a:gd name="T20" fmla="*/ 576 w 735"/>
                  <a:gd name="T21" fmla="*/ 210 h 4316"/>
                  <a:gd name="T22" fmla="*/ 434 w 735"/>
                  <a:gd name="T23" fmla="*/ 438 h 4316"/>
                  <a:gd name="T24" fmla="*/ 315 w 735"/>
                  <a:gd name="T25" fmla="*/ 683 h 4316"/>
                  <a:gd name="T26" fmla="*/ 213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31 w 735"/>
                  <a:gd name="T45" fmla="*/ 3573 h 4316"/>
                  <a:gd name="T46" fmla="*/ 320 w 735"/>
                  <a:gd name="T47" fmla="*/ 3824 h 4316"/>
                  <a:gd name="T48" fmla="*/ 428 w 735"/>
                  <a:gd name="T49" fmla="*/ 4076 h 4316"/>
                  <a:gd name="T50" fmla="*/ 548 w 735"/>
                  <a:gd name="T51" fmla="*/ 4316 h 4316"/>
                  <a:gd name="T52" fmla="*/ 564 w 735"/>
                  <a:gd name="T53" fmla="*/ 4316 h 4316"/>
                  <a:gd name="T54" fmla="*/ 440 w 735"/>
                  <a:gd name="T55" fmla="*/ 4076 h 4316"/>
                  <a:gd name="T56" fmla="*/ 332 w 735"/>
                  <a:gd name="T57" fmla="*/ 3824 h 4316"/>
                  <a:gd name="T58" fmla="*/ 243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5"/>
                  <a:gd name="T109" fmla="*/ 0 h 4316"/>
                  <a:gd name="T110" fmla="*/ 735 w 7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5 w 837"/>
                  <a:gd name="T7" fmla="*/ 1235 h 4316"/>
                  <a:gd name="T8" fmla="*/ 255 w 837"/>
                  <a:gd name="T9" fmla="*/ 995 h 4316"/>
                  <a:gd name="T10" fmla="*/ 369 w 837"/>
                  <a:gd name="T11" fmla="*/ 755 h 4316"/>
                  <a:gd name="T12" fmla="*/ 504 w 837"/>
                  <a:gd name="T13" fmla="*/ 510 h 4316"/>
                  <a:gd name="T14" fmla="*/ 666 w 837"/>
                  <a:gd name="T15" fmla="*/ 258 h 4316"/>
                  <a:gd name="T16" fmla="*/ 753 w 837"/>
                  <a:gd name="T17" fmla="*/ 132 h 4316"/>
                  <a:gd name="T18" fmla="*/ 849 w 837"/>
                  <a:gd name="T19" fmla="*/ 0 h 4316"/>
                  <a:gd name="T20" fmla="*/ 837 w 837"/>
                  <a:gd name="T21" fmla="*/ 0 h 4316"/>
                  <a:gd name="T22" fmla="*/ 741 w 837"/>
                  <a:gd name="T23" fmla="*/ 132 h 4316"/>
                  <a:gd name="T24" fmla="*/ 648 w 837"/>
                  <a:gd name="T25" fmla="*/ 258 h 4316"/>
                  <a:gd name="T26" fmla="*/ 570 w 837"/>
                  <a:gd name="T27" fmla="*/ 384 h 4316"/>
                  <a:gd name="T28" fmla="*/ 492 w 837"/>
                  <a:gd name="T29" fmla="*/ 510 h 4316"/>
                  <a:gd name="T30" fmla="*/ 357 w 837"/>
                  <a:gd name="T31" fmla="*/ 755 h 4316"/>
                  <a:gd name="T32" fmla="*/ 243 w 837"/>
                  <a:gd name="T33" fmla="*/ 995 h 4316"/>
                  <a:gd name="T34" fmla="*/ 154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4 w 837"/>
                  <a:gd name="T51" fmla="*/ 3171 h 4316"/>
                  <a:gd name="T52" fmla="*/ 201 w 837"/>
                  <a:gd name="T53" fmla="*/ 3321 h 4316"/>
                  <a:gd name="T54" fmla="*/ 249 w 837"/>
                  <a:gd name="T55" fmla="*/ 3477 h 4316"/>
                  <a:gd name="T56" fmla="*/ 309 w 837"/>
                  <a:gd name="T57" fmla="*/ 3639 h 4316"/>
                  <a:gd name="T58" fmla="*/ 369 w 837"/>
                  <a:gd name="T59" fmla="*/ 3800 h 4316"/>
                  <a:gd name="T60" fmla="*/ 445 w 837"/>
                  <a:gd name="T61" fmla="*/ 3968 h 4316"/>
                  <a:gd name="T62" fmla="*/ 516 w 837"/>
                  <a:gd name="T63" fmla="*/ 4136 h 4316"/>
                  <a:gd name="T64" fmla="*/ 600 w 837"/>
                  <a:gd name="T65" fmla="*/ 4316 h 4316"/>
                  <a:gd name="T66" fmla="*/ 612 w 837"/>
                  <a:gd name="T67" fmla="*/ 4316 h 4316"/>
                  <a:gd name="T68" fmla="*/ 528 w 837"/>
                  <a:gd name="T69" fmla="*/ 4136 h 4316"/>
                  <a:gd name="T70" fmla="*/ 456 w 837"/>
                  <a:gd name="T71" fmla="*/ 3968 h 4316"/>
                  <a:gd name="T72" fmla="*/ 381 w 837"/>
                  <a:gd name="T73" fmla="*/ 3800 h 4316"/>
                  <a:gd name="T74" fmla="*/ 321 w 837"/>
                  <a:gd name="T75" fmla="*/ 3639 h 4316"/>
                  <a:gd name="T76" fmla="*/ 261 w 837"/>
                  <a:gd name="T77" fmla="*/ 3477 h 4316"/>
                  <a:gd name="T78" fmla="*/ 213 w 837"/>
                  <a:gd name="T79" fmla="*/ 3327 h 4316"/>
                  <a:gd name="T80" fmla="*/ 165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37"/>
                  <a:gd name="T142" fmla="*/ 0 h 4316"/>
                  <a:gd name="T143" fmla="*/ 837 w 837"/>
                  <a:gd name="T144" fmla="*/ 4316 h 4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448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5 w 604"/>
                <a:gd name="T7" fmla="*/ 576 h 1415"/>
                <a:gd name="T8" fmla="*/ 231 w 604"/>
                <a:gd name="T9" fmla="*/ 744 h 1415"/>
                <a:gd name="T10" fmla="*/ 309 w 604"/>
                <a:gd name="T11" fmla="*/ 917 h 1415"/>
                <a:gd name="T12" fmla="*/ 393 w 604"/>
                <a:gd name="T13" fmla="*/ 1085 h 1415"/>
                <a:gd name="T14" fmla="*/ 492 w 604"/>
                <a:gd name="T15" fmla="*/ 1253 h 1415"/>
                <a:gd name="T16" fmla="*/ 594 w 604"/>
                <a:gd name="T17" fmla="*/ 1415 h 1415"/>
                <a:gd name="T18" fmla="*/ 612 w 604"/>
                <a:gd name="T19" fmla="*/ 1415 h 1415"/>
                <a:gd name="T20" fmla="*/ 504 w 604"/>
                <a:gd name="T21" fmla="*/ 1247 h 1415"/>
                <a:gd name="T22" fmla="*/ 405 w 604"/>
                <a:gd name="T23" fmla="*/ 1073 h 1415"/>
                <a:gd name="T24" fmla="*/ 315 w 604"/>
                <a:gd name="T25" fmla="*/ 899 h 1415"/>
                <a:gd name="T26" fmla="*/ 237 w 604"/>
                <a:gd name="T27" fmla="*/ 720 h 1415"/>
                <a:gd name="T28" fmla="*/ 165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4"/>
                <a:gd name="T61" fmla="*/ 0 h 1415"/>
                <a:gd name="T62" fmla="*/ 604 w 604"/>
                <a:gd name="T63" fmla="*/ 1415 h 14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9 w 227"/>
                <a:gd name="T5" fmla="*/ 426 h 426"/>
                <a:gd name="T6" fmla="*/ 231 w 227"/>
                <a:gd name="T7" fmla="*/ 426 h 426"/>
                <a:gd name="T8" fmla="*/ 171 w 227"/>
                <a:gd name="T9" fmla="*/ 330 h 426"/>
                <a:gd name="T10" fmla="*/ 118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426"/>
                <a:gd name="T29" fmla="*/ 227 w 227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2448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93 w 981"/>
                <a:gd name="T1" fmla="*/ 1786 h 1786"/>
                <a:gd name="T2" fmla="*/ 993 w 981"/>
                <a:gd name="T3" fmla="*/ 1720 h 1786"/>
                <a:gd name="T4" fmla="*/ 981 w 981"/>
                <a:gd name="T5" fmla="*/ 1666 h 1786"/>
                <a:gd name="T6" fmla="*/ 969 w 981"/>
                <a:gd name="T7" fmla="*/ 1613 h 1786"/>
                <a:gd name="T8" fmla="*/ 933 w 981"/>
                <a:gd name="T9" fmla="*/ 1487 h 1786"/>
                <a:gd name="T10" fmla="*/ 897 w 981"/>
                <a:gd name="T11" fmla="*/ 1361 h 1786"/>
                <a:gd name="T12" fmla="*/ 804 w 981"/>
                <a:gd name="T13" fmla="*/ 1121 h 1786"/>
                <a:gd name="T14" fmla="*/ 690 w 981"/>
                <a:gd name="T15" fmla="*/ 899 h 1786"/>
                <a:gd name="T16" fmla="*/ 570 w 981"/>
                <a:gd name="T17" fmla="*/ 689 h 1786"/>
                <a:gd name="T18" fmla="*/ 435 w 981"/>
                <a:gd name="T19" fmla="*/ 498 h 1786"/>
                <a:gd name="T20" fmla="*/ 297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9 w 981"/>
                <a:gd name="T31" fmla="*/ 318 h 1786"/>
                <a:gd name="T32" fmla="*/ 417 w 981"/>
                <a:gd name="T33" fmla="*/ 498 h 1786"/>
                <a:gd name="T34" fmla="*/ 553 w 981"/>
                <a:gd name="T35" fmla="*/ 689 h 1786"/>
                <a:gd name="T36" fmla="*/ 678 w 981"/>
                <a:gd name="T37" fmla="*/ 899 h 1786"/>
                <a:gd name="T38" fmla="*/ 786 w 981"/>
                <a:gd name="T39" fmla="*/ 1121 h 1786"/>
                <a:gd name="T40" fmla="*/ 885 w 981"/>
                <a:gd name="T41" fmla="*/ 1361 h 1786"/>
                <a:gd name="T42" fmla="*/ 921 w 981"/>
                <a:gd name="T43" fmla="*/ 1487 h 1786"/>
                <a:gd name="T44" fmla="*/ 957 w 981"/>
                <a:gd name="T45" fmla="*/ 1619 h 1786"/>
                <a:gd name="T46" fmla="*/ 975 w 981"/>
                <a:gd name="T47" fmla="*/ 1702 h 1786"/>
                <a:gd name="T48" fmla="*/ 993 w 981"/>
                <a:gd name="T49" fmla="*/ 1786 h 1786"/>
                <a:gd name="T50" fmla="*/ 993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1"/>
                <a:gd name="T79" fmla="*/ 0 h 1786"/>
                <a:gd name="T80" fmla="*/ 981 w 981"/>
                <a:gd name="T81" fmla="*/ 1786 h 17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5 w 717"/>
                <a:gd name="T1" fmla="*/ 845 h 845"/>
                <a:gd name="T2" fmla="*/ 725 w 717"/>
                <a:gd name="T3" fmla="*/ 821 h 845"/>
                <a:gd name="T4" fmla="*/ 582 w 717"/>
                <a:gd name="T5" fmla="*/ 605 h 845"/>
                <a:gd name="T6" fmla="*/ 410 w 717"/>
                <a:gd name="T7" fmla="*/ 396 h 845"/>
                <a:gd name="T8" fmla="*/ 225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3 w 717"/>
                <a:gd name="T15" fmla="*/ 198 h 845"/>
                <a:gd name="T16" fmla="*/ 404 w 717"/>
                <a:gd name="T17" fmla="*/ 408 h 845"/>
                <a:gd name="T18" fmla="*/ 576 w 717"/>
                <a:gd name="T19" fmla="*/ 623 h 845"/>
                <a:gd name="T20" fmla="*/ 725 w 717"/>
                <a:gd name="T21" fmla="*/ 845 h 845"/>
                <a:gd name="T22" fmla="*/ 72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7"/>
                <a:gd name="T37" fmla="*/ 0 h 845"/>
                <a:gd name="T38" fmla="*/ 717 w 717"/>
                <a:gd name="T39" fmla="*/ 845 h 8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1 w 407"/>
                <a:gd name="T1" fmla="*/ 414 h 414"/>
                <a:gd name="T2" fmla="*/ 411 w 407"/>
                <a:gd name="T3" fmla="*/ 396 h 414"/>
                <a:gd name="T4" fmla="*/ 226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0 w 407"/>
                <a:gd name="T13" fmla="*/ 204 h 414"/>
                <a:gd name="T14" fmla="*/ 411 w 407"/>
                <a:gd name="T15" fmla="*/ 414 h 414"/>
                <a:gd name="T16" fmla="*/ 411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414"/>
                <a:gd name="T29" fmla="*/ 407 w 407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9 w 855"/>
                <a:gd name="T9" fmla="*/ 827 h 1409"/>
                <a:gd name="T10" fmla="*/ 315 w 855"/>
                <a:gd name="T11" fmla="*/ 647 h 1409"/>
                <a:gd name="T12" fmla="*/ 439 w 855"/>
                <a:gd name="T13" fmla="*/ 474 h 1409"/>
                <a:gd name="T14" fmla="*/ 564 w 855"/>
                <a:gd name="T15" fmla="*/ 312 h 1409"/>
                <a:gd name="T16" fmla="*/ 708 w 855"/>
                <a:gd name="T17" fmla="*/ 150 h 1409"/>
                <a:gd name="T18" fmla="*/ 867 w 855"/>
                <a:gd name="T19" fmla="*/ 0 h 1409"/>
                <a:gd name="T20" fmla="*/ 849 w 855"/>
                <a:gd name="T21" fmla="*/ 0 h 1409"/>
                <a:gd name="T22" fmla="*/ 696 w 855"/>
                <a:gd name="T23" fmla="*/ 144 h 1409"/>
                <a:gd name="T24" fmla="*/ 558 w 855"/>
                <a:gd name="T25" fmla="*/ 300 h 1409"/>
                <a:gd name="T26" fmla="*/ 430 w 855"/>
                <a:gd name="T27" fmla="*/ 462 h 1409"/>
                <a:gd name="T28" fmla="*/ 315 w 855"/>
                <a:gd name="T29" fmla="*/ 629 h 1409"/>
                <a:gd name="T30" fmla="*/ 219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5"/>
                <a:gd name="T61" fmla="*/ 0 h 1409"/>
                <a:gd name="T62" fmla="*/ 855 w 855"/>
                <a:gd name="T63" fmla="*/ 1409 h 14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006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4 w 586"/>
                <a:gd name="T1" fmla="*/ 0 h 599"/>
                <a:gd name="T2" fmla="*/ 576 w 586"/>
                <a:gd name="T3" fmla="*/ 0 h 599"/>
                <a:gd name="T4" fmla="*/ 411 w 586"/>
                <a:gd name="T5" fmla="*/ 132 h 599"/>
                <a:gd name="T6" fmla="*/ 261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1 w 586"/>
                <a:gd name="T17" fmla="*/ 282 h 599"/>
                <a:gd name="T18" fmla="*/ 417 w 586"/>
                <a:gd name="T19" fmla="*/ 138 h 599"/>
                <a:gd name="T20" fmla="*/ 594 w 586"/>
                <a:gd name="T21" fmla="*/ 0 h 599"/>
                <a:gd name="T22" fmla="*/ 59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599"/>
                <a:gd name="T38" fmla="*/ 586 w 586"/>
                <a:gd name="T39" fmla="*/ 599 h 5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3 w 269"/>
                <a:gd name="T1" fmla="*/ 0 h 252"/>
                <a:gd name="T2" fmla="*/ 255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3 w 269"/>
                <a:gd name="T15" fmla="*/ 0 h 252"/>
                <a:gd name="T16" fmla="*/ 273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252"/>
                <a:gd name="T29" fmla="*/ 269 w 269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354630" tIns="177317" rIns="354630" bIns="177317"/>
              <a:lstStyle/>
              <a:p>
                <a:endParaRPr lang="pl-PL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54630" tIns="177317" rIns="354630" bIns="177317"/>
            <a:lstStyle/>
            <a:p>
              <a:endParaRPr lang="pl-PL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604515" y="7471741"/>
            <a:ext cx="18177771" cy="7668247"/>
          </a:xfrm>
        </p:spPr>
        <p:txBody>
          <a:bodyPr anchor="b"/>
          <a:lstStyle>
            <a:lvl1pPr>
              <a:defRPr sz="175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7908" y="17158952"/>
            <a:ext cx="14970984" cy="773786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735B-5C0C-4E08-BB3A-0EE18E52A7A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292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DDDB"/>
            </a:gs>
            <a:gs pos="30000">
              <a:srgbClr val="DDDDDB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1131888" y="1296988"/>
            <a:ext cx="2036762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2385" tIns="156192" rIns="312385" bIns="156192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888" y="7477125"/>
            <a:ext cx="20367625" cy="2116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31888" y="29171900"/>
            <a:ext cx="5280025" cy="2136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32713" y="29194125"/>
            <a:ext cx="7165975" cy="21351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219488" y="29171900"/>
            <a:ext cx="5280025" cy="2136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312385" tIns="156192" rIns="312385" bIns="1561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35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4950E73-6510-44D9-9117-B9A98521E9D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3122613" rtl="0" eaLnBrk="0" fontAlgn="base" hangingPunct="0">
        <a:spcBef>
          <a:spcPct val="0"/>
        </a:spcBef>
        <a:spcAft>
          <a:spcPct val="0"/>
        </a:spcAft>
        <a:defRPr sz="15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23195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46389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969584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292779" algn="ctr" defTabSz="2952518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1169988" indent="-1169988" algn="l" defTabSz="31226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0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2538413" indent="-976313" algn="l" defTabSz="312261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9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3903663" indent="-781050" algn="l" defTabSz="31226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83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5465763" indent="-781050" algn="l" defTabSz="31226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6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7027863" indent="-779463" algn="l" defTabSz="31226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6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965519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7288714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7611908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7935103" indent="-737288" algn="l" defTabSz="2952518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6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21"/>
          <p:cNvSpPr>
            <a:spLocks noChangeArrowheads="1"/>
          </p:cNvSpPr>
          <p:nvPr/>
        </p:nvSpPr>
        <p:spPr bwMode="auto">
          <a:xfrm>
            <a:off x="874540" y="2382837"/>
            <a:ext cx="20953585" cy="27895797"/>
          </a:xfrm>
          <a:prstGeom prst="rect">
            <a:avLst/>
          </a:prstGeom>
          <a:noFill/>
          <a:ln w="50800" algn="ctr">
            <a:solidFill>
              <a:srgbClr val="3B2A98"/>
            </a:solidFill>
            <a:miter lim="800000"/>
            <a:headEnd/>
            <a:tailEnd/>
          </a:ln>
        </p:spPr>
        <p:txBody>
          <a:bodyPr lIns="68395" tIns="34197" rIns="68395" bIns="34197" anchor="ctr"/>
          <a:lstStyle>
            <a:lvl1pPr defTabSz="966788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spcBef>
                <a:spcPct val="20000"/>
              </a:spcBef>
              <a:buClr>
                <a:schemeClr val="tx1"/>
              </a:buClr>
              <a:buChar char="•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20000"/>
              </a:spcBef>
              <a:buClr>
                <a:schemeClr val="tx2"/>
              </a:buClr>
              <a:buChar char="•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90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4099" name="Text Box 32"/>
          <p:cNvSpPr txBox="1">
            <a:spLocks noChangeArrowheads="1"/>
          </p:cNvSpPr>
          <p:nvPr/>
        </p:nvSpPr>
        <p:spPr bwMode="auto">
          <a:xfrm>
            <a:off x="874540" y="30648402"/>
            <a:ext cx="20953585" cy="7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95" tIns="34197" rIns="68395" bIns="3419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4400" b="1" dirty="0">
                <a:solidFill>
                  <a:srgbClr val="3B2A98"/>
                </a:solidFill>
              </a:rPr>
              <a:t>21</a:t>
            </a:r>
            <a:r>
              <a:rPr lang="pl-PL" altLang="pl-PL" sz="4400" b="1" baseline="30000" dirty="0">
                <a:solidFill>
                  <a:srgbClr val="3B2A98"/>
                </a:solidFill>
              </a:rPr>
              <a:t>st</a:t>
            </a:r>
            <a:r>
              <a:rPr lang="pl-PL" altLang="pl-PL" sz="4400" b="1" dirty="0">
                <a:solidFill>
                  <a:srgbClr val="3B2A98"/>
                </a:solidFill>
              </a:rPr>
              <a:t> International Scientific Conference InvEnt, 17 – 19 </a:t>
            </a:r>
            <a:r>
              <a:rPr lang="pl-PL" altLang="pl-PL" sz="4400" b="1" dirty="0" err="1">
                <a:solidFill>
                  <a:srgbClr val="3B2A98"/>
                </a:solidFill>
              </a:rPr>
              <a:t>June</a:t>
            </a:r>
            <a:r>
              <a:rPr lang="pl-PL" altLang="pl-PL" sz="4400" b="1" dirty="0">
                <a:solidFill>
                  <a:srgbClr val="3B2A98"/>
                </a:solidFill>
              </a:rPr>
              <a:t> 2026</a:t>
            </a:r>
            <a:endParaRPr lang="pl-PL" altLang="pl-PL" sz="2400" b="1" dirty="0">
              <a:solidFill>
                <a:srgbClr val="3B2A98"/>
              </a:solidFill>
              <a:latin typeface="Calibri" panose="020F0502020204030204" pitchFamily="34" charset="0"/>
            </a:endParaRPr>
          </a:p>
        </p:txBody>
      </p:sp>
      <p:sp>
        <p:nvSpPr>
          <p:cNvPr id="4101" name="Rectangle 21"/>
          <p:cNvSpPr>
            <a:spLocks noChangeArrowheads="1"/>
          </p:cNvSpPr>
          <p:nvPr/>
        </p:nvSpPr>
        <p:spPr bwMode="auto">
          <a:xfrm>
            <a:off x="8439150" y="15459075"/>
            <a:ext cx="22631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95" tIns="34197" rIns="68395" bIns="34197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0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6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pl-PL" altLang="pl-PL" sz="1800">
              <a:solidFill>
                <a:srgbClr val="340E71"/>
              </a:solidFill>
            </a:endParaRPr>
          </a:p>
        </p:txBody>
      </p:sp>
      <p:pic>
        <p:nvPicPr>
          <p:cNvPr id="9" name="Obrázok 8" descr="Obrázok, na ktorom je symbol, logo, písmo, grafika&#10;&#10;Obsah vygenerovaný umelou inteligenciou môže byť nesprávny.">
            <a:extLst>
              <a:ext uri="{FF2B5EF4-FFF2-40B4-BE49-F238E27FC236}">
                <a16:creationId xmlns:a16="http://schemas.microsoft.com/office/drawing/2014/main" id="{D11612AB-DCC7-00BD-D3C8-CF2919425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98" y="440689"/>
            <a:ext cx="2156138" cy="1631090"/>
          </a:xfrm>
          <a:prstGeom prst="rect">
            <a:avLst/>
          </a:prstGeom>
        </p:spPr>
      </p:pic>
      <p:pic>
        <p:nvPicPr>
          <p:cNvPr id="12" name="Obrázok 11" descr="Obrázok, na ktorom je text, písmo, symbol, dizajn&#10;&#10;Obsah vygenerovaný umelou inteligenciou môže byť nesprávny.">
            <a:extLst>
              <a:ext uri="{FF2B5EF4-FFF2-40B4-BE49-F238E27FC236}">
                <a16:creationId xmlns:a16="http://schemas.microsoft.com/office/drawing/2014/main" id="{17640D02-13AD-4C94-51C0-1829395BB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151" y="670390"/>
            <a:ext cx="3992301" cy="1171689"/>
          </a:xfrm>
          <a:prstGeom prst="rect">
            <a:avLst/>
          </a:prstGeom>
        </p:spPr>
      </p:pic>
      <p:pic>
        <p:nvPicPr>
          <p:cNvPr id="16" name="Obrázok 15" descr="Obrázok, na ktorom je text, písmo, diagram, rad&#10;&#10;Obsah vygenerovaný umelou inteligenciou môže byť nesprávny.">
            <a:extLst>
              <a:ext uri="{FF2B5EF4-FFF2-40B4-BE49-F238E27FC236}">
                <a16:creationId xmlns:a16="http://schemas.microsoft.com/office/drawing/2014/main" id="{162490D2-FD80-E725-B9AB-A23866AE3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436" y="141453"/>
            <a:ext cx="4040883" cy="2037292"/>
          </a:xfrm>
          <a:prstGeom prst="rect">
            <a:avLst/>
          </a:prstGeom>
        </p:spPr>
      </p:pic>
      <p:pic>
        <p:nvPicPr>
          <p:cNvPr id="19" name="Obrázok 18" descr="Obrázok, na ktorom je text, písmo, logo, grafika&#10;&#10;Obsah vygenerovaný umelou inteligenciou môže byť nesprávny.">
            <a:extLst>
              <a:ext uri="{FF2B5EF4-FFF2-40B4-BE49-F238E27FC236}">
                <a16:creationId xmlns:a16="http://schemas.microsoft.com/office/drawing/2014/main" id="{0798CB53-D04B-EE12-020E-ACEDE1F1E9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6" y="99962"/>
            <a:ext cx="3306350" cy="2144916"/>
          </a:xfrm>
          <a:prstGeom prst="rect">
            <a:avLst/>
          </a:prstGeom>
        </p:spPr>
      </p:pic>
      <p:pic>
        <p:nvPicPr>
          <p:cNvPr id="3" name="Obrázok 2" descr="Obrázok, na ktorom je text, písmo, grafika, logo&#10;&#10;Obsah vygenerovaný pomocou AI môže byť nesprávny.">
            <a:extLst>
              <a:ext uri="{FF2B5EF4-FFF2-40B4-BE49-F238E27FC236}">
                <a16:creationId xmlns:a16="http://schemas.microsoft.com/office/drawing/2014/main" id="{25CAD237-B0C2-BBC8-A2D9-671D5B271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785" y="141453"/>
            <a:ext cx="2191467" cy="20372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Globu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1da2fa-ef2c-4665-bc1f-f1542095f2c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4F673C6BE51478F4B00A89A6CB1D4" ma:contentTypeVersion="9" ma:contentTypeDescription="Create a new document." ma:contentTypeScope="" ma:versionID="26010b7a2f86acd0a0b20d6e506e2b88">
  <xsd:schema xmlns:xsd="http://www.w3.org/2001/XMLSchema" xmlns:xs="http://www.w3.org/2001/XMLSchema" xmlns:p="http://schemas.microsoft.com/office/2006/metadata/properties" xmlns:ns2="881da2fa-ef2c-4665-bc1f-f1542095f2c4" targetNamespace="http://schemas.microsoft.com/office/2006/metadata/properties" ma:root="true" ma:fieldsID="347ba2d250a9bb73a477b4de52db1024" ns2:_="">
    <xsd:import namespace="881da2fa-ef2c-4665-bc1f-f1542095f2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da2fa-ef2c-4665-bc1f-f1542095f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c0d90c6-5e6a-448a-8a76-ecfc1ec5e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0749B1-0DF7-46F4-9D44-F6102F4E32F6}">
  <ds:schemaRefs>
    <ds:schemaRef ds:uri="http://schemas.microsoft.com/office/2006/metadata/properties"/>
    <ds:schemaRef ds:uri="http://schemas.microsoft.com/office/infopath/2007/PartnerControls"/>
    <ds:schemaRef ds:uri="f8630904-73fe-47e3-9a4f-73e2ecb3f98c"/>
    <ds:schemaRef ds:uri="881da2fa-ef2c-4665-bc1f-f1542095f2c4"/>
  </ds:schemaRefs>
</ds:datastoreItem>
</file>

<file path=customXml/itemProps2.xml><?xml version="1.0" encoding="utf-8"?>
<ds:datastoreItem xmlns:ds="http://schemas.openxmlformats.org/officeDocument/2006/customXml" ds:itemID="{24A58DCC-5A5E-4197-A545-A4B67CC545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E2C1D9-ECFE-4A91-B11E-B26F244A45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1da2fa-ef2c-4665-bc1f-f1542095f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3130</TotalTime>
  <Words>12</Words>
  <Application>Microsoft Macintosh PowerPoint</Application>
  <PresentationFormat>Vlastná</PresentationFormat>
  <Paragraphs>2</Paragraphs>
  <Slides>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Wingdings</vt:lpstr>
      <vt:lpstr>2_Globus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jacek</dc:creator>
  <cp:lastModifiedBy>Ľuboslav Dulina</cp:lastModifiedBy>
  <cp:revision>163</cp:revision>
  <cp:lastPrinted>2017-11-29T11:39:34Z</cp:lastPrinted>
  <dcterms:created xsi:type="dcterms:W3CDTF">2009-06-21T12:37:31Z</dcterms:created>
  <dcterms:modified xsi:type="dcterms:W3CDTF">2026-06-04T07:27:06Z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0x0101006DF4F673C6BE51478F4B00A89A6CB1D4</vt:lpwstr>
  </property>
</Properties>
</file>